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2" r:id="rId2"/>
    <p:sldId id="265" r:id="rId3"/>
    <p:sldId id="257" r:id="rId4"/>
    <p:sldId id="258" r:id="rId5"/>
    <p:sldId id="256" r:id="rId6"/>
    <p:sldId id="264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143C3-883B-4D03-8F93-6AD4E09261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7117B5-5842-40CF-B520-29F5111B24EE}">
      <dgm:prSet phldrT="[Text]" custT="1"/>
      <dgm:spPr/>
      <dgm:t>
        <a:bodyPr/>
        <a:lstStyle/>
        <a:p>
          <a:r>
            <a:rPr lang="en-US" sz="2000" dirty="0" smtClean="0"/>
            <a:t>Step 1:  Self pollinated purebred tall pea plants and purebred short pea plants</a:t>
          </a:r>
          <a:endParaRPr lang="en-US" sz="2000" dirty="0"/>
        </a:p>
      </dgm:t>
    </dgm:pt>
    <dgm:pt modelId="{66EC2DE2-7BFE-4356-9448-E3EF8082280C}" type="parTrans" cxnId="{3DB31082-91BA-46E8-9C07-D2B86866AE29}">
      <dgm:prSet/>
      <dgm:spPr/>
      <dgm:t>
        <a:bodyPr/>
        <a:lstStyle/>
        <a:p>
          <a:endParaRPr lang="en-US"/>
        </a:p>
      </dgm:t>
    </dgm:pt>
    <dgm:pt modelId="{E740AC7B-39F7-4D9B-BCA1-86CFD8B7B55D}" type="sibTrans" cxnId="{3DB31082-91BA-46E8-9C07-D2B86866AE29}">
      <dgm:prSet/>
      <dgm:spPr/>
      <dgm:t>
        <a:bodyPr/>
        <a:lstStyle/>
        <a:p>
          <a:endParaRPr lang="en-US"/>
        </a:p>
      </dgm:t>
    </dgm:pt>
    <dgm:pt modelId="{DE69987B-81AF-451B-A877-8E0A95D90679}">
      <dgm:prSet phldrT="[Text]"/>
      <dgm:spPr/>
      <dgm:t>
        <a:bodyPr/>
        <a:lstStyle/>
        <a:p>
          <a:r>
            <a:rPr lang="en-US" dirty="0" smtClean="0"/>
            <a:t>Created the parent generation (P generation)</a:t>
          </a:r>
          <a:endParaRPr lang="en-US" dirty="0"/>
        </a:p>
      </dgm:t>
    </dgm:pt>
    <dgm:pt modelId="{414D1884-8E4F-4745-BD3F-B674F976D610}" type="parTrans" cxnId="{26FD286B-9381-483A-8198-95685BDA97D8}">
      <dgm:prSet/>
      <dgm:spPr/>
      <dgm:t>
        <a:bodyPr/>
        <a:lstStyle/>
        <a:p>
          <a:endParaRPr lang="en-US"/>
        </a:p>
      </dgm:t>
    </dgm:pt>
    <dgm:pt modelId="{BA0DBE88-DF93-4D8D-A19B-FFC1662CD69D}" type="sibTrans" cxnId="{26FD286B-9381-483A-8198-95685BDA97D8}">
      <dgm:prSet/>
      <dgm:spPr/>
      <dgm:t>
        <a:bodyPr/>
        <a:lstStyle/>
        <a:p>
          <a:endParaRPr lang="en-US"/>
        </a:p>
      </dgm:t>
    </dgm:pt>
    <dgm:pt modelId="{333B8EC4-39F3-4A56-8EEB-983F158B5E2E}">
      <dgm:prSet phldrT="[Text]"/>
      <dgm:spPr/>
      <dgm:t>
        <a:bodyPr/>
        <a:lstStyle/>
        <a:p>
          <a:r>
            <a:rPr lang="en-US" dirty="0" smtClean="0"/>
            <a:t>One purebred tall parent and one purebred short parent</a:t>
          </a:r>
          <a:endParaRPr lang="en-US" dirty="0"/>
        </a:p>
      </dgm:t>
    </dgm:pt>
    <dgm:pt modelId="{49E3D673-6FE6-4DDC-840C-63587301FDAC}" type="parTrans" cxnId="{45E55F2E-530E-46CA-A4C9-7C327703FC34}">
      <dgm:prSet/>
      <dgm:spPr/>
      <dgm:t>
        <a:bodyPr/>
        <a:lstStyle/>
        <a:p>
          <a:endParaRPr lang="en-US"/>
        </a:p>
      </dgm:t>
    </dgm:pt>
    <dgm:pt modelId="{CEB669DE-7D87-41C3-B11B-B0C0C91AE0CA}" type="sibTrans" cxnId="{45E55F2E-530E-46CA-A4C9-7C327703FC34}">
      <dgm:prSet/>
      <dgm:spPr/>
      <dgm:t>
        <a:bodyPr/>
        <a:lstStyle/>
        <a:p>
          <a:endParaRPr lang="en-US"/>
        </a:p>
      </dgm:t>
    </dgm:pt>
    <dgm:pt modelId="{ECF9A6E4-F256-48A6-BBA3-86EB2C08496B}">
      <dgm:prSet phldrT="[Text]" custT="1"/>
      <dgm:spPr/>
      <dgm:t>
        <a:bodyPr/>
        <a:lstStyle/>
        <a:p>
          <a:endParaRPr lang="en-US" sz="2000" b="0" dirty="0" smtClean="0"/>
        </a:p>
        <a:p>
          <a:r>
            <a:rPr lang="en-US" sz="2000" b="0" dirty="0" smtClean="0"/>
            <a:t>Step 2: Cross-pollinated purebred tall pea plants with short pea plants</a:t>
          </a:r>
        </a:p>
        <a:p>
          <a:r>
            <a:rPr lang="en-US" sz="1400" dirty="0" smtClean="0"/>
            <a:t>    </a:t>
          </a:r>
          <a:endParaRPr lang="en-US" sz="1400" dirty="0"/>
        </a:p>
      </dgm:t>
    </dgm:pt>
    <dgm:pt modelId="{369049E1-15A3-4B6C-8792-AE5D1EB51825}" type="parTrans" cxnId="{AC251B81-B3BD-4AD0-ADF1-D181D198500E}">
      <dgm:prSet/>
      <dgm:spPr/>
      <dgm:t>
        <a:bodyPr/>
        <a:lstStyle/>
        <a:p>
          <a:endParaRPr lang="en-US"/>
        </a:p>
      </dgm:t>
    </dgm:pt>
    <dgm:pt modelId="{B1BAFB45-2880-40A6-A8D1-B732F76655AF}" type="sibTrans" cxnId="{AC251B81-B3BD-4AD0-ADF1-D181D198500E}">
      <dgm:prSet/>
      <dgm:spPr/>
      <dgm:t>
        <a:bodyPr/>
        <a:lstStyle/>
        <a:p>
          <a:endParaRPr lang="en-US"/>
        </a:p>
      </dgm:t>
    </dgm:pt>
    <dgm:pt modelId="{02926AB5-52FF-43BC-8D41-C409A4D71FEF}">
      <dgm:prSet phldrT="[Text]"/>
      <dgm:spPr/>
      <dgm:t>
        <a:bodyPr/>
        <a:lstStyle/>
        <a:p>
          <a:r>
            <a:rPr lang="en-US" dirty="0" smtClean="0"/>
            <a:t>Created the F</a:t>
          </a:r>
          <a:r>
            <a:rPr lang="en-US" baseline="-25000" dirty="0" smtClean="0"/>
            <a:t>1</a:t>
          </a:r>
          <a:r>
            <a:rPr lang="en-US" baseline="0" dirty="0" smtClean="0"/>
            <a:t> generation</a:t>
          </a:r>
          <a:endParaRPr lang="en-US" dirty="0"/>
        </a:p>
      </dgm:t>
    </dgm:pt>
    <dgm:pt modelId="{865158F1-CE14-47C0-98B6-FF69C078D4C6}" type="parTrans" cxnId="{02AC8F1E-5E2C-4666-B81F-542729DD775A}">
      <dgm:prSet/>
      <dgm:spPr/>
      <dgm:t>
        <a:bodyPr/>
        <a:lstStyle/>
        <a:p>
          <a:endParaRPr lang="en-US"/>
        </a:p>
      </dgm:t>
    </dgm:pt>
    <dgm:pt modelId="{E028AE9C-6663-494C-ADFC-F2DE8A6620C2}" type="sibTrans" cxnId="{02AC8F1E-5E2C-4666-B81F-542729DD775A}">
      <dgm:prSet/>
      <dgm:spPr/>
      <dgm:t>
        <a:bodyPr/>
        <a:lstStyle/>
        <a:p>
          <a:endParaRPr lang="en-US"/>
        </a:p>
      </dgm:t>
    </dgm:pt>
    <dgm:pt modelId="{C80B36C5-A7CE-4B8F-B505-BA4B96D924AB}">
      <dgm:prSet phldrT="[Text]"/>
      <dgm:spPr/>
      <dgm:t>
        <a:bodyPr/>
        <a:lstStyle/>
        <a:p>
          <a:r>
            <a:rPr lang="en-US" dirty="0" smtClean="0"/>
            <a:t>All of the offspring were tall</a:t>
          </a:r>
          <a:endParaRPr lang="en-US" dirty="0"/>
        </a:p>
      </dgm:t>
    </dgm:pt>
    <dgm:pt modelId="{D7463699-7786-4B41-8808-319CE1A707F6}" type="parTrans" cxnId="{4BCEE271-0C20-4C56-8771-2F948D95EC1A}">
      <dgm:prSet/>
      <dgm:spPr/>
      <dgm:t>
        <a:bodyPr/>
        <a:lstStyle/>
        <a:p>
          <a:endParaRPr lang="en-US"/>
        </a:p>
      </dgm:t>
    </dgm:pt>
    <dgm:pt modelId="{40C06BC7-6A9D-4B59-9848-DB65BEB2E782}" type="sibTrans" cxnId="{4BCEE271-0C20-4C56-8771-2F948D95EC1A}">
      <dgm:prSet/>
      <dgm:spPr/>
      <dgm:t>
        <a:bodyPr/>
        <a:lstStyle/>
        <a:p>
          <a:endParaRPr lang="en-US"/>
        </a:p>
      </dgm:t>
    </dgm:pt>
    <dgm:pt modelId="{81C3910C-4FE0-4F41-B7B5-2F83D1AB215E}">
      <dgm:prSet/>
      <dgm:spPr/>
      <dgm:t>
        <a:bodyPr/>
        <a:lstStyle/>
        <a:p>
          <a:r>
            <a:rPr lang="en-US" dirty="0" smtClean="0"/>
            <a:t>Step 3:  Self pollinated the F</a:t>
          </a:r>
          <a:r>
            <a:rPr lang="en-US" baseline="-25000" dirty="0" smtClean="0"/>
            <a:t>1</a:t>
          </a:r>
          <a:r>
            <a:rPr lang="en-US" baseline="0" dirty="0" smtClean="0"/>
            <a:t> generation</a:t>
          </a:r>
          <a:endParaRPr lang="en-US" dirty="0"/>
        </a:p>
      </dgm:t>
    </dgm:pt>
    <dgm:pt modelId="{8B2948BF-3FA6-4E35-9190-4ACA1F315605}" type="parTrans" cxnId="{9C5C5E5E-FAF3-4055-B3E9-678248D3E154}">
      <dgm:prSet/>
      <dgm:spPr/>
      <dgm:t>
        <a:bodyPr/>
        <a:lstStyle/>
        <a:p>
          <a:endParaRPr lang="en-US"/>
        </a:p>
      </dgm:t>
    </dgm:pt>
    <dgm:pt modelId="{8A8F1E54-898A-4064-9534-AC104A8B690B}" type="sibTrans" cxnId="{9C5C5E5E-FAF3-4055-B3E9-678248D3E154}">
      <dgm:prSet/>
      <dgm:spPr/>
      <dgm:t>
        <a:bodyPr/>
        <a:lstStyle/>
        <a:p>
          <a:endParaRPr lang="en-US"/>
        </a:p>
      </dgm:t>
    </dgm:pt>
    <dgm:pt modelId="{C5FBBBF0-FF93-4737-A0E9-AD273685D5F9}">
      <dgm:prSet/>
      <dgm:spPr/>
      <dgm:t>
        <a:bodyPr/>
        <a:lstStyle/>
        <a:p>
          <a:r>
            <a:rPr lang="en-US" dirty="0" smtClean="0"/>
            <a:t>Created the F</a:t>
          </a:r>
          <a:r>
            <a:rPr lang="en-US" baseline="-25000" dirty="0" smtClean="0"/>
            <a:t>2</a:t>
          </a:r>
          <a:r>
            <a:rPr lang="en-US" baseline="0" dirty="0" smtClean="0"/>
            <a:t> generation</a:t>
          </a:r>
          <a:endParaRPr lang="en-US" dirty="0"/>
        </a:p>
      </dgm:t>
    </dgm:pt>
    <dgm:pt modelId="{C20CE82B-B60D-4727-9E1B-367E0AB9694F}" type="parTrans" cxnId="{3FEDEDA5-08EB-46B2-B2F9-CB1C5F8DDC8C}">
      <dgm:prSet/>
      <dgm:spPr/>
      <dgm:t>
        <a:bodyPr/>
        <a:lstStyle/>
        <a:p>
          <a:endParaRPr lang="en-US"/>
        </a:p>
      </dgm:t>
    </dgm:pt>
    <dgm:pt modelId="{45D74863-2917-4EC8-9DD6-256B2FA81CC9}" type="sibTrans" cxnId="{3FEDEDA5-08EB-46B2-B2F9-CB1C5F8DDC8C}">
      <dgm:prSet/>
      <dgm:spPr/>
      <dgm:t>
        <a:bodyPr/>
        <a:lstStyle/>
        <a:p>
          <a:endParaRPr lang="en-US"/>
        </a:p>
      </dgm:t>
    </dgm:pt>
    <dgm:pt modelId="{503FC940-EBC9-4B06-A9DC-051A6906279B}">
      <dgm:prSet/>
      <dgm:spPr/>
      <dgm:t>
        <a:bodyPr/>
        <a:lstStyle/>
        <a:p>
          <a:r>
            <a:rPr lang="en-US" dirty="0" smtClean="0"/>
            <a:t>¾ of the offspring were tall; ¼ were short</a:t>
          </a:r>
          <a:endParaRPr lang="en-US" dirty="0"/>
        </a:p>
      </dgm:t>
    </dgm:pt>
    <dgm:pt modelId="{DAAFFABB-5D61-4341-BD6F-16D4BCD658C4}" type="parTrans" cxnId="{C9A68A45-A438-44CD-9A50-F1792612990E}">
      <dgm:prSet/>
      <dgm:spPr/>
      <dgm:t>
        <a:bodyPr/>
        <a:lstStyle/>
        <a:p>
          <a:endParaRPr lang="en-US"/>
        </a:p>
      </dgm:t>
    </dgm:pt>
    <dgm:pt modelId="{6809BE7F-56DD-4797-B87C-792DE3D3C4D5}" type="sibTrans" cxnId="{C9A68A45-A438-44CD-9A50-F1792612990E}">
      <dgm:prSet/>
      <dgm:spPr/>
      <dgm:t>
        <a:bodyPr/>
        <a:lstStyle/>
        <a:p>
          <a:endParaRPr lang="en-US"/>
        </a:p>
      </dgm:t>
    </dgm:pt>
    <dgm:pt modelId="{8C4B08BB-6FF8-450A-84C0-007565FECF14}">
      <dgm:prSet/>
      <dgm:spPr/>
      <dgm:t>
        <a:bodyPr/>
        <a:lstStyle/>
        <a:p>
          <a:r>
            <a:rPr lang="en-US" dirty="0" smtClean="0"/>
            <a:t>Step 4:  Repeated experiment with different pea plant traits</a:t>
          </a:r>
          <a:endParaRPr lang="en-US" dirty="0"/>
        </a:p>
      </dgm:t>
    </dgm:pt>
    <dgm:pt modelId="{5E15277C-86E6-4A6D-A4A6-09F4C0B0A710}" type="parTrans" cxnId="{CD27093A-C6C9-43B1-AC34-323456B494E9}">
      <dgm:prSet/>
      <dgm:spPr/>
      <dgm:t>
        <a:bodyPr/>
        <a:lstStyle/>
        <a:p>
          <a:endParaRPr lang="en-US"/>
        </a:p>
      </dgm:t>
    </dgm:pt>
    <dgm:pt modelId="{4357FBE9-71E0-4819-9D2E-6A8CAB3917E3}" type="sibTrans" cxnId="{CD27093A-C6C9-43B1-AC34-323456B494E9}">
      <dgm:prSet/>
      <dgm:spPr/>
      <dgm:t>
        <a:bodyPr/>
        <a:lstStyle/>
        <a:p>
          <a:endParaRPr lang="en-US"/>
        </a:p>
      </dgm:t>
    </dgm:pt>
    <dgm:pt modelId="{51CEA99C-200C-4905-8F14-677A180D3551}">
      <dgm:prSet/>
      <dgm:spPr/>
      <dgm:t>
        <a:bodyPr/>
        <a:lstStyle/>
        <a:p>
          <a:r>
            <a:rPr lang="en-US" dirty="0" smtClean="0"/>
            <a:t>Results were the same</a:t>
          </a:r>
          <a:endParaRPr lang="en-US" dirty="0"/>
        </a:p>
      </dgm:t>
    </dgm:pt>
    <dgm:pt modelId="{FD104F61-44A2-432E-9C3A-EB82C56A4BE1}" type="parTrans" cxnId="{27772064-F171-4D06-B2C2-BD4106BC8CCD}">
      <dgm:prSet/>
      <dgm:spPr/>
      <dgm:t>
        <a:bodyPr/>
        <a:lstStyle/>
        <a:p>
          <a:endParaRPr lang="en-US"/>
        </a:p>
      </dgm:t>
    </dgm:pt>
    <dgm:pt modelId="{396ADFFB-E0A8-40C4-95EF-F38F76B36780}" type="sibTrans" cxnId="{27772064-F171-4D06-B2C2-BD4106BC8CCD}">
      <dgm:prSet/>
      <dgm:spPr/>
      <dgm:t>
        <a:bodyPr/>
        <a:lstStyle/>
        <a:p>
          <a:endParaRPr lang="en-US"/>
        </a:p>
      </dgm:t>
    </dgm:pt>
    <dgm:pt modelId="{5E3D1F3E-DEE7-4243-9290-EB473BE8644E}" type="pres">
      <dgm:prSet presAssocID="{2B2143C3-883B-4D03-8F93-6AD4E09261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7793C3-9C00-4805-AA98-33B9F896E72C}" type="pres">
      <dgm:prSet presAssocID="{D07117B5-5842-40CF-B520-29F5111B24EE}" presName="linNode" presStyleCnt="0"/>
      <dgm:spPr/>
    </dgm:pt>
    <dgm:pt modelId="{877F7F52-B567-4578-A12B-6391C8A94402}" type="pres">
      <dgm:prSet presAssocID="{D07117B5-5842-40CF-B520-29F5111B24EE}" presName="parentShp" presStyleLbl="node1" presStyleIdx="0" presStyleCnt="4" custLinFactNeighborY="-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5DFDD-A1EC-4C6D-9DAB-2001DACA8D47}" type="pres">
      <dgm:prSet presAssocID="{D07117B5-5842-40CF-B520-29F5111B24EE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69449-DB72-447A-BF87-7E9D35A21E18}" type="pres">
      <dgm:prSet presAssocID="{E740AC7B-39F7-4D9B-BCA1-86CFD8B7B55D}" presName="spacing" presStyleCnt="0"/>
      <dgm:spPr/>
    </dgm:pt>
    <dgm:pt modelId="{04DA1323-233C-4AF5-A200-920C4B01FB19}" type="pres">
      <dgm:prSet presAssocID="{ECF9A6E4-F256-48A6-BBA3-86EB2C08496B}" presName="linNode" presStyleCnt="0"/>
      <dgm:spPr/>
    </dgm:pt>
    <dgm:pt modelId="{EB3D55EA-1ADE-4DEC-AECE-58C0DAE9777F}" type="pres">
      <dgm:prSet presAssocID="{ECF9A6E4-F256-48A6-BBA3-86EB2C08496B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71006-7804-4675-87D6-72E135F98E3E}" type="pres">
      <dgm:prSet presAssocID="{ECF9A6E4-F256-48A6-BBA3-86EB2C08496B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D35AF-A74B-4773-BE24-DF67D6C72BAB}" type="pres">
      <dgm:prSet presAssocID="{B1BAFB45-2880-40A6-A8D1-B732F76655AF}" presName="spacing" presStyleCnt="0"/>
      <dgm:spPr/>
    </dgm:pt>
    <dgm:pt modelId="{242C58BD-889B-42A9-8321-2CDD8D28CE92}" type="pres">
      <dgm:prSet presAssocID="{81C3910C-4FE0-4F41-B7B5-2F83D1AB215E}" presName="linNode" presStyleCnt="0"/>
      <dgm:spPr/>
    </dgm:pt>
    <dgm:pt modelId="{4FECDEE8-418C-473F-A519-750D504B4401}" type="pres">
      <dgm:prSet presAssocID="{81C3910C-4FE0-4F41-B7B5-2F83D1AB215E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4717A-6E0E-44CC-9B3D-8033E5D5610A}" type="pres">
      <dgm:prSet presAssocID="{81C3910C-4FE0-4F41-B7B5-2F83D1AB215E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65500-72E5-4953-BAFF-D4AEBCB89CD2}" type="pres">
      <dgm:prSet presAssocID="{8A8F1E54-898A-4064-9534-AC104A8B690B}" presName="spacing" presStyleCnt="0"/>
      <dgm:spPr/>
    </dgm:pt>
    <dgm:pt modelId="{850CE373-3720-430E-909E-0A7FF4D32094}" type="pres">
      <dgm:prSet presAssocID="{8C4B08BB-6FF8-450A-84C0-007565FECF14}" presName="linNode" presStyleCnt="0"/>
      <dgm:spPr/>
    </dgm:pt>
    <dgm:pt modelId="{68857F65-B832-4FBB-9E87-95340148AD78}" type="pres">
      <dgm:prSet presAssocID="{8C4B08BB-6FF8-450A-84C0-007565FECF14}" presName="parentShp" presStyleLbl="node1" presStyleIdx="3" presStyleCnt="4" custLinFactNeighborY="3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4B3F1-C0A6-43AC-92D9-E44E4D14BC79}" type="pres">
      <dgm:prSet presAssocID="{8C4B08BB-6FF8-450A-84C0-007565FECF14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DC87B-FB7F-4609-82E7-D1248F8C56FE}" type="presOf" srcId="{8C4B08BB-6FF8-450A-84C0-007565FECF14}" destId="{68857F65-B832-4FBB-9E87-95340148AD78}" srcOrd="0" destOrd="0" presId="urn:microsoft.com/office/officeart/2005/8/layout/vList6"/>
    <dgm:cxn modelId="{AC251B81-B3BD-4AD0-ADF1-D181D198500E}" srcId="{2B2143C3-883B-4D03-8F93-6AD4E0926191}" destId="{ECF9A6E4-F256-48A6-BBA3-86EB2C08496B}" srcOrd="1" destOrd="0" parTransId="{369049E1-15A3-4B6C-8792-AE5D1EB51825}" sibTransId="{B1BAFB45-2880-40A6-A8D1-B732F76655AF}"/>
    <dgm:cxn modelId="{82BFCBF9-9E87-4621-8C99-F6296E3B3BE2}" type="presOf" srcId="{333B8EC4-39F3-4A56-8EEB-983F158B5E2E}" destId="{9E55DFDD-A1EC-4C6D-9DAB-2001DACA8D47}" srcOrd="0" destOrd="1" presId="urn:microsoft.com/office/officeart/2005/8/layout/vList6"/>
    <dgm:cxn modelId="{712EB87C-15FD-48BA-8D26-783F8CED3C55}" type="presOf" srcId="{ECF9A6E4-F256-48A6-BBA3-86EB2C08496B}" destId="{EB3D55EA-1ADE-4DEC-AECE-58C0DAE9777F}" srcOrd="0" destOrd="0" presId="urn:microsoft.com/office/officeart/2005/8/layout/vList6"/>
    <dgm:cxn modelId="{5B5E13C4-AC68-4D07-B960-82F56E230194}" type="presOf" srcId="{D07117B5-5842-40CF-B520-29F5111B24EE}" destId="{877F7F52-B567-4578-A12B-6391C8A94402}" srcOrd="0" destOrd="0" presId="urn:microsoft.com/office/officeart/2005/8/layout/vList6"/>
    <dgm:cxn modelId="{0B4DB007-98E4-49DC-9231-76ABF35C28BB}" type="presOf" srcId="{81C3910C-4FE0-4F41-B7B5-2F83D1AB215E}" destId="{4FECDEE8-418C-473F-A519-750D504B4401}" srcOrd="0" destOrd="0" presId="urn:microsoft.com/office/officeart/2005/8/layout/vList6"/>
    <dgm:cxn modelId="{26FD286B-9381-483A-8198-95685BDA97D8}" srcId="{D07117B5-5842-40CF-B520-29F5111B24EE}" destId="{DE69987B-81AF-451B-A877-8E0A95D90679}" srcOrd="0" destOrd="0" parTransId="{414D1884-8E4F-4745-BD3F-B674F976D610}" sibTransId="{BA0DBE88-DF93-4D8D-A19B-FFC1662CD69D}"/>
    <dgm:cxn modelId="{5C575633-5F51-4E48-AA0B-14A70A683523}" type="presOf" srcId="{C80B36C5-A7CE-4B8F-B505-BA4B96D924AB}" destId="{12B71006-7804-4675-87D6-72E135F98E3E}" srcOrd="0" destOrd="1" presId="urn:microsoft.com/office/officeart/2005/8/layout/vList6"/>
    <dgm:cxn modelId="{3DB31082-91BA-46E8-9C07-D2B86866AE29}" srcId="{2B2143C3-883B-4D03-8F93-6AD4E0926191}" destId="{D07117B5-5842-40CF-B520-29F5111B24EE}" srcOrd="0" destOrd="0" parTransId="{66EC2DE2-7BFE-4356-9448-E3EF8082280C}" sibTransId="{E740AC7B-39F7-4D9B-BCA1-86CFD8B7B55D}"/>
    <dgm:cxn modelId="{3FEDEDA5-08EB-46B2-B2F9-CB1C5F8DDC8C}" srcId="{81C3910C-4FE0-4F41-B7B5-2F83D1AB215E}" destId="{C5FBBBF0-FF93-4737-A0E9-AD273685D5F9}" srcOrd="0" destOrd="0" parTransId="{C20CE82B-B60D-4727-9E1B-367E0AB9694F}" sibTransId="{45D74863-2917-4EC8-9DD6-256B2FA81CC9}"/>
    <dgm:cxn modelId="{9C5C5E5E-FAF3-4055-B3E9-678248D3E154}" srcId="{2B2143C3-883B-4D03-8F93-6AD4E0926191}" destId="{81C3910C-4FE0-4F41-B7B5-2F83D1AB215E}" srcOrd="2" destOrd="0" parTransId="{8B2948BF-3FA6-4E35-9190-4ACA1F315605}" sibTransId="{8A8F1E54-898A-4064-9534-AC104A8B690B}"/>
    <dgm:cxn modelId="{85E35798-1EA5-4D6D-9802-BDB9789A7D62}" type="presOf" srcId="{DE69987B-81AF-451B-A877-8E0A95D90679}" destId="{9E55DFDD-A1EC-4C6D-9DAB-2001DACA8D47}" srcOrd="0" destOrd="0" presId="urn:microsoft.com/office/officeart/2005/8/layout/vList6"/>
    <dgm:cxn modelId="{0CD1737C-D5BF-4B89-8516-7E1BB3C08DD2}" type="presOf" srcId="{2B2143C3-883B-4D03-8F93-6AD4E0926191}" destId="{5E3D1F3E-DEE7-4243-9290-EB473BE8644E}" srcOrd="0" destOrd="0" presId="urn:microsoft.com/office/officeart/2005/8/layout/vList6"/>
    <dgm:cxn modelId="{00C48DF9-3E57-44C4-B85C-6E936A1B9293}" type="presOf" srcId="{503FC940-EBC9-4B06-A9DC-051A6906279B}" destId="{A774717A-6E0E-44CC-9B3D-8033E5D5610A}" srcOrd="0" destOrd="1" presId="urn:microsoft.com/office/officeart/2005/8/layout/vList6"/>
    <dgm:cxn modelId="{4BCEE271-0C20-4C56-8771-2F948D95EC1A}" srcId="{ECF9A6E4-F256-48A6-BBA3-86EB2C08496B}" destId="{C80B36C5-A7CE-4B8F-B505-BA4B96D924AB}" srcOrd="1" destOrd="0" parTransId="{D7463699-7786-4B41-8808-319CE1A707F6}" sibTransId="{40C06BC7-6A9D-4B59-9848-DB65BEB2E782}"/>
    <dgm:cxn modelId="{C9A68A45-A438-44CD-9A50-F1792612990E}" srcId="{81C3910C-4FE0-4F41-B7B5-2F83D1AB215E}" destId="{503FC940-EBC9-4B06-A9DC-051A6906279B}" srcOrd="1" destOrd="0" parTransId="{DAAFFABB-5D61-4341-BD6F-16D4BCD658C4}" sibTransId="{6809BE7F-56DD-4797-B87C-792DE3D3C4D5}"/>
    <dgm:cxn modelId="{CD3F1711-FAE3-40D2-B0E7-67E54A6285F4}" type="presOf" srcId="{51CEA99C-200C-4905-8F14-677A180D3551}" destId="{FDA4B3F1-C0A6-43AC-92D9-E44E4D14BC79}" srcOrd="0" destOrd="0" presId="urn:microsoft.com/office/officeart/2005/8/layout/vList6"/>
    <dgm:cxn modelId="{D967B63A-951F-4A45-8477-7051B5CBA779}" type="presOf" srcId="{C5FBBBF0-FF93-4737-A0E9-AD273685D5F9}" destId="{A774717A-6E0E-44CC-9B3D-8033E5D5610A}" srcOrd="0" destOrd="0" presId="urn:microsoft.com/office/officeart/2005/8/layout/vList6"/>
    <dgm:cxn modelId="{27772064-F171-4D06-B2C2-BD4106BC8CCD}" srcId="{8C4B08BB-6FF8-450A-84C0-007565FECF14}" destId="{51CEA99C-200C-4905-8F14-677A180D3551}" srcOrd="0" destOrd="0" parTransId="{FD104F61-44A2-432E-9C3A-EB82C56A4BE1}" sibTransId="{396ADFFB-E0A8-40C4-95EF-F38F76B36780}"/>
    <dgm:cxn modelId="{CD27093A-C6C9-43B1-AC34-323456B494E9}" srcId="{2B2143C3-883B-4D03-8F93-6AD4E0926191}" destId="{8C4B08BB-6FF8-450A-84C0-007565FECF14}" srcOrd="3" destOrd="0" parTransId="{5E15277C-86E6-4A6D-A4A6-09F4C0B0A710}" sibTransId="{4357FBE9-71E0-4819-9D2E-6A8CAB3917E3}"/>
    <dgm:cxn modelId="{45E55F2E-530E-46CA-A4C9-7C327703FC34}" srcId="{D07117B5-5842-40CF-B520-29F5111B24EE}" destId="{333B8EC4-39F3-4A56-8EEB-983F158B5E2E}" srcOrd="1" destOrd="0" parTransId="{49E3D673-6FE6-4DDC-840C-63587301FDAC}" sibTransId="{CEB669DE-7D87-41C3-B11B-B0C0C91AE0CA}"/>
    <dgm:cxn modelId="{02AC8F1E-5E2C-4666-B81F-542729DD775A}" srcId="{ECF9A6E4-F256-48A6-BBA3-86EB2C08496B}" destId="{02926AB5-52FF-43BC-8D41-C409A4D71FEF}" srcOrd="0" destOrd="0" parTransId="{865158F1-CE14-47C0-98B6-FF69C078D4C6}" sibTransId="{E028AE9C-6663-494C-ADFC-F2DE8A6620C2}"/>
    <dgm:cxn modelId="{3A2DAEFA-6F2D-432E-AADF-7BF0501F7B8A}" type="presOf" srcId="{02926AB5-52FF-43BC-8D41-C409A4D71FEF}" destId="{12B71006-7804-4675-87D6-72E135F98E3E}" srcOrd="0" destOrd="0" presId="urn:microsoft.com/office/officeart/2005/8/layout/vList6"/>
    <dgm:cxn modelId="{BCA4477F-3C27-4B10-9E5C-4547D49AA355}" type="presParOf" srcId="{5E3D1F3E-DEE7-4243-9290-EB473BE8644E}" destId="{C37793C3-9C00-4805-AA98-33B9F896E72C}" srcOrd="0" destOrd="0" presId="urn:microsoft.com/office/officeart/2005/8/layout/vList6"/>
    <dgm:cxn modelId="{F4D85968-59DE-4891-BD8B-8BAFD10DA11F}" type="presParOf" srcId="{C37793C3-9C00-4805-AA98-33B9F896E72C}" destId="{877F7F52-B567-4578-A12B-6391C8A94402}" srcOrd="0" destOrd="0" presId="urn:microsoft.com/office/officeart/2005/8/layout/vList6"/>
    <dgm:cxn modelId="{9C2386A2-A9B0-4EFE-97A5-0334B1557439}" type="presParOf" srcId="{C37793C3-9C00-4805-AA98-33B9F896E72C}" destId="{9E55DFDD-A1EC-4C6D-9DAB-2001DACA8D47}" srcOrd="1" destOrd="0" presId="urn:microsoft.com/office/officeart/2005/8/layout/vList6"/>
    <dgm:cxn modelId="{5339C7FE-A869-4E25-B8D8-E18B04C0D002}" type="presParOf" srcId="{5E3D1F3E-DEE7-4243-9290-EB473BE8644E}" destId="{33769449-DB72-447A-BF87-7E9D35A21E18}" srcOrd="1" destOrd="0" presId="urn:microsoft.com/office/officeart/2005/8/layout/vList6"/>
    <dgm:cxn modelId="{05CA8A0A-2593-4BF6-A9D4-D835645279C9}" type="presParOf" srcId="{5E3D1F3E-DEE7-4243-9290-EB473BE8644E}" destId="{04DA1323-233C-4AF5-A200-920C4B01FB19}" srcOrd="2" destOrd="0" presId="urn:microsoft.com/office/officeart/2005/8/layout/vList6"/>
    <dgm:cxn modelId="{92D9A820-6EFE-460D-B724-4137C016CABF}" type="presParOf" srcId="{04DA1323-233C-4AF5-A200-920C4B01FB19}" destId="{EB3D55EA-1ADE-4DEC-AECE-58C0DAE9777F}" srcOrd="0" destOrd="0" presId="urn:microsoft.com/office/officeart/2005/8/layout/vList6"/>
    <dgm:cxn modelId="{7976BAE8-0DBC-4C7D-ACF1-4B97D0952CAC}" type="presParOf" srcId="{04DA1323-233C-4AF5-A200-920C4B01FB19}" destId="{12B71006-7804-4675-87D6-72E135F98E3E}" srcOrd="1" destOrd="0" presId="urn:microsoft.com/office/officeart/2005/8/layout/vList6"/>
    <dgm:cxn modelId="{598DBC9C-E29E-40FC-A242-3B55E7ECEC9F}" type="presParOf" srcId="{5E3D1F3E-DEE7-4243-9290-EB473BE8644E}" destId="{291D35AF-A74B-4773-BE24-DF67D6C72BAB}" srcOrd="3" destOrd="0" presId="urn:microsoft.com/office/officeart/2005/8/layout/vList6"/>
    <dgm:cxn modelId="{4819CACB-3AF9-42BA-9CCB-D0523BF1AD97}" type="presParOf" srcId="{5E3D1F3E-DEE7-4243-9290-EB473BE8644E}" destId="{242C58BD-889B-42A9-8321-2CDD8D28CE92}" srcOrd="4" destOrd="0" presId="urn:microsoft.com/office/officeart/2005/8/layout/vList6"/>
    <dgm:cxn modelId="{11829668-9569-4847-A3A2-CB9A0100433D}" type="presParOf" srcId="{242C58BD-889B-42A9-8321-2CDD8D28CE92}" destId="{4FECDEE8-418C-473F-A519-750D504B4401}" srcOrd="0" destOrd="0" presId="urn:microsoft.com/office/officeart/2005/8/layout/vList6"/>
    <dgm:cxn modelId="{560758A4-54F1-49E7-82E3-F498850797FD}" type="presParOf" srcId="{242C58BD-889B-42A9-8321-2CDD8D28CE92}" destId="{A774717A-6E0E-44CC-9B3D-8033E5D5610A}" srcOrd="1" destOrd="0" presId="urn:microsoft.com/office/officeart/2005/8/layout/vList6"/>
    <dgm:cxn modelId="{E6DC4C37-27F2-4C2E-8BB2-A8D67399E428}" type="presParOf" srcId="{5E3D1F3E-DEE7-4243-9290-EB473BE8644E}" destId="{DE765500-72E5-4953-BAFF-D4AEBCB89CD2}" srcOrd="5" destOrd="0" presId="urn:microsoft.com/office/officeart/2005/8/layout/vList6"/>
    <dgm:cxn modelId="{6AD70BAD-9904-4933-A050-4792CBF2A4E6}" type="presParOf" srcId="{5E3D1F3E-DEE7-4243-9290-EB473BE8644E}" destId="{850CE373-3720-430E-909E-0A7FF4D32094}" srcOrd="6" destOrd="0" presId="urn:microsoft.com/office/officeart/2005/8/layout/vList6"/>
    <dgm:cxn modelId="{F9C975AB-2F3F-467E-A568-1C515413551D}" type="presParOf" srcId="{850CE373-3720-430E-909E-0A7FF4D32094}" destId="{68857F65-B832-4FBB-9E87-95340148AD78}" srcOrd="0" destOrd="0" presId="urn:microsoft.com/office/officeart/2005/8/layout/vList6"/>
    <dgm:cxn modelId="{A4F46F3D-1233-425D-8540-35B65B63ECA5}" type="presParOf" srcId="{850CE373-3720-430E-909E-0A7FF4D32094}" destId="{FDA4B3F1-C0A6-43AC-92D9-E44E4D14BC7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EDA151-C02B-4515-B2DA-A38368A8D56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820298-3E85-40DF-BA62-99A2577C683A}">
      <dgm:prSet phldrT="[Text]"/>
      <dgm:spPr/>
      <dgm:t>
        <a:bodyPr/>
        <a:lstStyle/>
        <a:p>
          <a:r>
            <a:rPr lang="en-US" dirty="0" smtClean="0"/>
            <a:t>P generation	</a:t>
          </a:r>
          <a:endParaRPr lang="en-US" dirty="0"/>
        </a:p>
      </dgm:t>
    </dgm:pt>
    <dgm:pt modelId="{FD3E233E-0102-4A54-8818-87C99F7E6AB6}" type="parTrans" cxnId="{FDFCFBFA-A285-499E-A3E5-98C41790DA6E}">
      <dgm:prSet/>
      <dgm:spPr/>
      <dgm:t>
        <a:bodyPr/>
        <a:lstStyle/>
        <a:p>
          <a:endParaRPr lang="en-US"/>
        </a:p>
      </dgm:t>
    </dgm:pt>
    <dgm:pt modelId="{EF436AF8-9F69-4D85-943E-070DD8E6A520}" type="sibTrans" cxnId="{FDFCFBFA-A285-499E-A3E5-98C41790DA6E}">
      <dgm:prSet/>
      <dgm:spPr/>
      <dgm:t>
        <a:bodyPr/>
        <a:lstStyle/>
        <a:p>
          <a:endParaRPr lang="en-US"/>
        </a:p>
      </dgm:t>
    </dgm:pt>
    <dgm:pt modelId="{60C1694C-CE91-4589-A086-E107719DF5AC}">
      <dgm:prSet phldrT="[Text]"/>
      <dgm:spPr/>
      <dgm:t>
        <a:bodyPr/>
        <a:lstStyle/>
        <a:p>
          <a:pPr algn="l"/>
          <a:endParaRPr lang="en-US" dirty="0"/>
        </a:p>
      </dgm:t>
    </dgm:pt>
    <dgm:pt modelId="{2DD71C44-7FF9-4D52-8241-441CEC92282A}" type="parTrans" cxnId="{E353EBC1-B8AE-4FED-ADE5-A7F9D8076BA6}">
      <dgm:prSet/>
      <dgm:spPr/>
      <dgm:t>
        <a:bodyPr/>
        <a:lstStyle/>
        <a:p>
          <a:endParaRPr lang="en-US"/>
        </a:p>
      </dgm:t>
    </dgm:pt>
    <dgm:pt modelId="{A8B70EAF-3299-4D6D-9D81-D771CB49B02E}" type="sibTrans" cxnId="{E353EBC1-B8AE-4FED-ADE5-A7F9D8076BA6}">
      <dgm:prSet/>
      <dgm:spPr/>
      <dgm:t>
        <a:bodyPr/>
        <a:lstStyle/>
        <a:p>
          <a:endParaRPr lang="en-US"/>
        </a:p>
      </dgm:t>
    </dgm:pt>
    <dgm:pt modelId="{213D210B-C85E-474F-A62F-97E8F13C0855}">
      <dgm:prSet phldrT="[Text]"/>
      <dgm:spPr/>
      <dgm:t>
        <a:bodyPr/>
        <a:lstStyle/>
        <a:p>
          <a:r>
            <a:rPr lang="en-US" dirty="0" smtClean="0"/>
            <a:t>F</a:t>
          </a:r>
          <a:r>
            <a:rPr lang="en-US" baseline="-25000" dirty="0" smtClean="0"/>
            <a:t>1</a:t>
          </a:r>
          <a:endParaRPr lang="en-US" dirty="0"/>
        </a:p>
      </dgm:t>
    </dgm:pt>
    <dgm:pt modelId="{2248810C-7512-4598-ADAC-5406B52E0246}" type="parTrans" cxnId="{CB1BA0D5-08F8-44A7-B8B0-05A46D799221}">
      <dgm:prSet/>
      <dgm:spPr/>
      <dgm:t>
        <a:bodyPr/>
        <a:lstStyle/>
        <a:p>
          <a:endParaRPr lang="en-US"/>
        </a:p>
      </dgm:t>
    </dgm:pt>
    <dgm:pt modelId="{01714154-2EAC-47AC-9001-6B18B42098B4}" type="sibTrans" cxnId="{CB1BA0D5-08F8-44A7-B8B0-05A46D799221}">
      <dgm:prSet/>
      <dgm:spPr/>
      <dgm:t>
        <a:bodyPr/>
        <a:lstStyle/>
        <a:p>
          <a:endParaRPr lang="en-US"/>
        </a:p>
      </dgm:t>
    </dgm:pt>
    <dgm:pt modelId="{BE88FCA3-BE1D-431C-9E76-A485F6B45DBC}">
      <dgm:prSet phldrT="[Text]"/>
      <dgm:spPr/>
      <dgm:t>
        <a:bodyPr/>
        <a:lstStyle/>
        <a:p>
          <a:r>
            <a:rPr lang="en-US" dirty="0" smtClean="0"/>
            <a:t>	</a:t>
          </a:r>
          <a:endParaRPr lang="en-US" dirty="0"/>
        </a:p>
      </dgm:t>
    </dgm:pt>
    <dgm:pt modelId="{D4BDEB86-6E55-4617-A048-DF611C83B782}" type="parTrans" cxnId="{A46CBF1B-E9A4-4413-AFE4-A27C2EDA3DF3}">
      <dgm:prSet/>
      <dgm:spPr/>
      <dgm:t>
        <a:bodyPr/>
        <a:lstStyle/>
        <a:p>
          <a:endParaRPr lang="en-US"/>
        </a:p>
      </dgm:t>
    </dgm:pt>
    <dgm:pt modelId="{2822CF04-8E25-4C33-8798-162C66A1406E}" type="sibTrans" cxnId="{A46CBF1B-E9A4-4413-AFE4-A27C2EDA3DF3}">
      <dgm:prSet/>
      <dgm:spPr/>
      <dgm:t>
        <a:bodyPr/>
        <a:lstStyle/>
        <a:p>
          <a:endParaRPr lang="en-US"/>
        </a:p>
      </dgm:t>
    </dgm:pt>
    <dgm:pt modelId="{DDD32BAD-42C2-46B5-A1FB-B6137041773D}">
      <dgm:prSet phldrT="[Text]"/>
      <dgm:spPr/>
      <dgm:t>
        <a:bodyPr/>
        <a:lstStyle/>
        <a:p>
          <a:r>
            <a:rPr lang="en-US" dirty="0" smtClean="0"/>
            <a:t>F</a:t>
          </a:r>
          <a:r>
            <a:rPr lang="en-US" baseline="-25000" dirty="0" smtClean="0"/>
            <a:t>2</a:t>
          </a:r>
          <a:endParaRPr lang="en-US" dirty="0"/>
        </a:p>
      </dgm:t>
    </dgm:pt>
    <dgm:pt modelId="{F3E7466C-ED0E-47EF-A44D-2F6B8A3BFD0D}" type="parTrans" cxnId="{48F2BC8B-87BC-4E19-B1F0-27F2D98681A4}">
      <dgm:prSet/>
      <dgm:spPr/>
      <dgm:t>
        <a:bodyPr/>
        <a:lstStyle/>
        <a:p>
          <a:endParaRPr lang="en-US"/>
        </a:p>
      </dgm:t>
    </dgm:pt>
    <dgm:pt modelId="{7C6AA60D-9A16-4F93-9066-B3F67C6A6296}" type="sibTrans" cxnId="{48F2BC8B-87BC-4E19-B1F0-27F2D98681A4}">
      <dgm:prSet/>
      <dgm:spPr/>
      <dgm:t>
        <a:bodyPr/>
        <a:lstStyle/>
        <a:p>
          <a:endParaRPr lang="en-US"/>
        </a:p>
      </dgm:t>
    </dgm:pt>
    <dgm:pt modelId="{65EECD5E-75A4-4BCA-89CA-34523CFE2258}">
      <dgm:prSet phldrT="[Text]"/>
      <dgm:spPr/>
      <dgm:t>
        <a:bodyPr/>
        <a:lstStyle/>
        <a:p>
          <a:r>
            <a:rPr lang="en-US" dirty="0" smtClean="0"/>
            <a:t>	</a:t>
          </a:r>
          <a:endParaRPr lang="en-US" dirty="0"/>
        </a:p>
      </dgm:t>
    </dgm:pt>
    <dgm:pt modelId="{6878D173-C264-4DD2-B4C7-C0A1B8028B02}" type="parTrans" cxnId="{F1190A43-8657-4166-97F3-959E0A7792EC}">
      <dgm:prSet/>
      <dgm:spPr/>
      <dgm:t>
        <a:bodyPr/>
        <a:lstStyle/>
        <a:p>
          <a:endParaRPr lang="en-US"/>
        </a:p>
      </dgm:t>
    </dgm:pt>
    <dgm:pt modelId="{086ECED8-806E-4F1E-8048-33A1B7B91245}" type="sibTrans" cxnId="{F1190A43-8657-4166-97F3-959E0A7792EC}">
      <dgm:prSet/>
      <dgm:spPr/>
      <dgm:t>
        <a:bodyPr/>
        <a:lstStyle/>
        <a:p>
          <a:endParaRPr lang="en-US"/>
        </a:p>
      </dgm:t>
    </dgm:pt>
    <dgm:pt modelId="{2CFE60EE-883C-40B8-8BE7-A8E0BEADD506}">
      <dgm:prSet phldrT="[Text]"/>
      <dgm:spPr/>
      <dgm:t>
        <a:bodyPr/>
        <a:lstStyle/>
        <a:p>
          <a:pPr algn="l"/>
          <a:endParaRPr lang="en-US" dirty="0"/>
        </a:p>
      </dgm:t>
    </dgm:pt>
    <dgm:pt modelId="{0867BA67-2C54-4FC8-8607-9AF6BB23411E}" type="sibTrans" cxnId="{47D6496A-A4D0-4C86-9E86-83240C8C122C}">
      <dgm:prSet/>
      <dgm:spPr/>
      <dgm:t>
        <a:bodyPr/>
        <a:lstStyle/>
        <a:p>
          <a:endParaRPr lang="en-US"/>
        </a:p>
      </dgm:t>
    </dgm:pt>
    <dgm:pt modelId="{168CE6D4-C2CF-4A41-87C1-06A5F9A23FE2}" type="parTrans" cxnId="{47D6496A-A4D0-4C86-9E86-83240C8C122C}">
      <dgm:prSet/>
      <dgm:spPr/>
      <dgm:t>
        <a:bodyPr/>
        <a:lstStyle/>
        <a:p>
          <a:endParaRPr lang="en-US"/>
        </a:p>
      </dgm:t>
    </dgm:pt>
    <dgm:pt modelId="{ED4DBDD8-2A69-4B8E-B6BE-787A83775C8F}" type="pres">
      <dgm:prSet presAssocID="{26EDA151-C02B-4515-B2DA-A38368A8D5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1C1685-754E-4767-9A75-4BA7BC25F6E0}" type="pres">
      <dgm:prSet presAssocID="{55820298-3E85-40DF-BA62-99A2577C683A}" presName="composite" presStyleCnt="0"/>
      <dgm:spPr/>
    </dgm:pt>
    <dgm:pt modelId="{8DAADC12-BD4A-4AD1-AAEB-EF367766E23A}" type="pres">
      <dgm:prSet presAssocID="{55820298-3E85-40DF-BA62-99A2577C683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AB7EA-4CF2-4CB2-9349-510AF2925D9C}" type="pres">
      <dgm:prSet presAssocID="{55820298-3E85-40DF-BA62-99A2577C683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5AF20-5349-473E-ACAC-3E4BCF43D8F1}" type="pres">
      <dgm:prSet presAssocID="{EF436AF8-9F69-4D85-943E-070DD8E6A520}" presName="sp" presStyleCnt="0"/>
      <dgm:spPr/>
    </dgm:pt>
    <dgm:pt modelId="{44CEB426-77AF-4D62-902E-0A28A868AB5C}" type="pres">
      <dgm:prSet presAssocID="{213D210B-C85E-474F-A62F-97E8F13C0855}" presName="composite" presStyleCnt="0"/>
      <dgm:spPr/>
    </dgm:pt>
    <dgm:pt modelId="{CA2A2F89-CA9F-4C8C-82D9-1FD20BB7805D}" type="pres">
      <dgm:prSet presAssocID="{213D210B-C85E-474F-A62F-97E8F13C085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81BD3-0D61-4AE7-874F-41B3AAEDB273}" type="pres">
      <dgm:prSet presAssocID="{213D210B-C85E-474F-A62F-97E8F13C0855}" presName="descendantText" presStyleLbl="alignAcc1" presStyleIdx="1" presStyleCnt="3" custLinFactNeighborX="6577" custLinFactNeighborY="5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21A2F-171C-45D6-BF1E-70D9E828AAB0}" type="pres">
      <dgm:prSet presAssocID="{01714154-2EAC-47AC-9001-6B18B42098B4}" presName="sp" presStyleCnt="0"/>
      <dgm:spPr/>
    </dgm:pt>
    <dgm:pt modelId="{2AAB4F63-903B-4FB7-A132-58592BDAA1AA}" type="pres">
      <dgm:prSet presAssocID="{DDD32BAD-42C2-46B5-A1FB-B6137041773D}" presName="composite" presStyleCnt="0"/>
      <dgm:spPr/>
    </dgm:pt>
    <dgm:pt modelId="{96D83AE9-9664-4007-92C1-C026DDE226CF}" type="pres">
      <dgm:prSet presAssocID="{DDD32BAD-42C2-46B5-A1FB-B613704177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2A335-704B-48AB-BC3F-4BE333FD3707}" type="pres">
      <dgm:prSet presAssocID="{DDD32BAD-42C2-46B5-A1FB-B613704177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2D9DA9-CF81-4C38-B68B-1E003C99A1CA}" type="presOf" srcId="{55820298-3E85-40DF-BA62-99A2577C683A}" destId="{8DAADC12-BD4A-4AD1-AAEB-EF367766E23A}" srcOrd="0" destOrd="0" presId="urn:microsoft.com/office/officeart/2005/8/layout/chevron2"/>
    <dgm:cxn modelId="{E353EBC1-B8AE-4FED-ADE5-A7F9D8076BA6}" srcId="{55820298-3E85-40DF-BA62-99A2577C683A}" destId="{60C1694C-CE91-4589-A086-E107719DF5AC}" srcOrd="0" destOrd="0" parTransId="{2DD71C44-7FF9-4D52-8241-441CEC92282A}" sibTransId="{A8B70EAF-3299-4D6D-9D81-D771CB49B02E}"/>
    <dgm:cxn modelId="{0950C657-84B7-434B-B5AE-C8DD6386D0D9}" type="presOf" srcId="{2CFE60EE-883C-40B8-8BE7-A8E0BEADD506}" destId="{6E9AB7EA-4CF2-4CB2-9349-510AF2925D9C}" srcOrd="0" destOrd="1" presId="urn:microsoft.com/office/officeart/2005/8/layout/chevron2"/>
    <dgm:cxn modelId="{47D6496A-A4D0-4C86-9E86-83240C8C122C}" srcId="{55820298-3E85-40DF-BA62-99A2577C683A}" destId="{2CFE60EE-883C-40B8-8BE7-A8E0BEADD506}" srcOrd="1" destOrd="0" parTransId="{168CE6D4-C2CF-4A41-87C1-06A5F9A23FE2}" sibTransId="{0867BA67-2C54-4FC8-8607-9AF6BB23411E}"/>
    <dgm:cxn modelId="{F1190A43-8657-4166-97F3-959E0A7792EC}" srcId="{DDD32BAD-42C2-46B5-A1FB-B6137041773D}" destId="{65EECD5E-75A4-4BCA-89CA-34523CFE2258}" srcOrd="0" destOrd="0" parTransId="{6878D173-C264-4DD2-B4C7-C0A1B8028B02}" sibTransId="{086ECED8-806E-4F1E-8048-33A1B7B91245}"/>
    <dgm:cxn modelId="{CB1BA0D5-08F8-44A7-B8B0-05A46D799221}" srcId="{26EDA151-C02B-4515-B2DA-A38368A8D568}" destId="{213D210B-C85E-474F-A62F-97E8F13C0855}" srcOrd="1" destOrd="0" parTransId="{2248810C-7512-4598-ADAC-5406B52E0246}" sibTransId="{01714154-2EAC-47AC-9001-6B18B42098B4}"/>
    <dgm:cxn modelId="{79A3780A-AB37-4206-9D0C-8ED5B648F722}" type="presOf" srcId="{BE88FCA3-BE1D-431C-9E76-A485F6B45DBC}" destId="{DCA81BD3-0D61-4AE7-874F-41B3AAEDB273}" srcOrd="0" destOrd="0" presId="urn:microsoft.com/office/officeart/2005/8/layout/chevron2"/>
    <dgm:cxn modelId="{A7A28FFD-044D-4F8A-9D71-ED0F7C816B3F}" type="presOf" srcId="{65EECD5E-75A4-4BCA-89CA-34523CFE2258}" destId="{9632A335-704B-48AB-BC3F-4BE333FD3707}" srcOrd="0" destOrd="0" presId="urn:microsoft.com/office/officeart/2005/8/layout/chevron2"/>
    <dgm:cxn modelId="{9096A39A-E1AB-4306-AF91-8176E688BABC}" type="presOf" srcId="{213D210B-C85E-474F-A62F-97E8F13C0855}" destId="{CA2A2F89-CA9F-4C8C-82D9-1FD20BB7805D}" srcOrd="0" destOrd="0" presId="urn:microsoft.com/office/officeart/2005/8/layout/chevron2"/>
    <dgm:cxn modelId="{903644D1-51EF-4113-A897-8C474F0A5BB0}" type="presOf" srcId="{60C1694C-CE91-4589-A086-E107719DF5AC}" destId="{6E9AB7EA-4CF2-4CB2-9349-510AF2925D9C}" srcOrd="0" destOrd="0" presId="urn:microsoft.com/office/officeart/2005/8/layout/chevron2"/>
    <dgm:cxn modelId="{48F2BC8B-87BC-4E19-B1F0-27F2D98681A4}" srcId="{26EDA151-C02B-4515-B2DA-A38368A8D568}" destId="{DDD32BAD-42C2-46B5-A1FB-B6137041773D}" srcOrd="2" destOrd="0" parTransId="{F3E7466C-ED0E-47EF-A44D-2F6B8A3BFD0D}" sibTransId="{7C6AA60D-9A16-4F93-9066-B3F67C6A6296}"/>
    <dgm:cxn modelId="{A46CBF1B-E9A4-4413-AFE4-A27C2EDA3DF3}" srcId="{213D210B-C85E-474F-A62F-97E8F13C0855}" destId="{BE88FCA3-BE1D-431C-9E76-A485F6B45DBC}" srcOrd="0" destOrd="0" parTransId="{D4BDEB86-6E55-4617-A048-DF611C83B782}" sibTransId="{2822CF04-8E25-4C33-8798-162C66A1406E}"/>
    <dgm:cxn modelId="{FDFCFBFA-A285-499E-A3E5-98C41790DA6E}" srcId="{26EDA151-C02B-4515-B2DA-A38368A8D568}" destId="{55820298-3E85-40DF-BA62-99A2577C683A}" srcOrd="0" destOrd="0" parTransId="{FD3E233E-0102-4A54-8818-87C99F7E6AB6}" sibTransId="{EF436AF8-9F69-4D85-943E-070DD8E6A520}"/>
    <dgm:cxn modelId="{4D041BB3-E073-4B17-A8E1-4E406CB23769}" type="presOf" srcId="{DDD32BAD-42C2-46B5-A1FB-B6137041773D}" destId="{96D83AE9-9664-4007-92C1-C026DDE226CF}" srcOrd="0" destOrd="0" presId="urn:microsoft.com/office/officeart/2005/8/layout/chevron2"/>
    <dgm:cxn modelId="{8888A692-5FBC-43A9-A9E2-72D036E2DC56}" type="presOf" srcId="{26EDA151-C02B-4515-B2DA-A38368A8D568}" destId="{ED4DBDD8-2A69-4B8E-B6BE-787A83775C8F}" srcOrd="0" destOrd="0" presId="urn:microsoft.com/office/officeart/2005/8/layout/chevron2"/>
    <dgm:cxn modelId="{61EB693F-5212-4B7F-A565-F49446B841AA}" type="presParOf" srcId="{ED4DBDD8-2A69-4B8E-B6BE-787A83775C8F}" destId="{851C1685-754E-4767-9A75-4BA7BC25F6E0}" srcOrd="0" destOrd="0" presId="urn:microsoft.com/office/officeart/2005/8/layout/chevron2"/>
    <dgm:cxn modelId="{866A004A-E725-4F20-8593-F5BED1297554}" type="presParOf" srcId="{851C1685-754E-4767-9A75-4BA7BC25F6E0}" destId="{8DAADC12-BD4A-4AD1-AAEB-EF367766E23A}" srcOrd="0" destOrd="0" presId="urn:microsoft.com/office/officeart/2005/8/layout/chevron2"/>
    <dgm:cxn modelId="{931526F0-3117-4C33-B5C0-ED2BA3DDF274}" type="presParOf" srcId="{851C1685-754E-4767-9A75-4BA7BC25F6E0}" destId="{6E9AB7EA-4CF2-4CB2-9349-510AF2925D9C}" srcOrd="1" destOrd="0" presId="urn:microsoft.com/office/officeart/2005/8/layout/chevron2"/>
    <dgm:cxn modelId="{616F219E-E91E-4E70-BA1E-32EC4E84E335}" type="presParOf" srcId="{ED4DBDD8-2A69-4B8E-B6BE-787A83775C8F}" destId="{1915AF20-5349-473E-ACAC-3E4BCF43D8F1}" srcOrd="1" destOrd="0" presId="urn:microsoft.com/office/officeart/2005/8/layout/chevron2"/>
    <dgm:cxn modelId="{0ABE15B3-7D86-41EE-8C06-7D325486722B}" type="presParOf" srcId="{ED4DBDD8-2A69-4B8E-B6BE-787A83775C8F}" destId="{44CEB426-77AF-4D62-902E-0A28A868AB5C}" srcOrd="2" destOrd="0" presId="urn:microsoft.com/office/officeart/2005/8/layout/chevron2"/>
    <dgm:cxn modelId="{D75A8DFB-4EB7-474B-8385-D217F236A348}" type="presParOf" srcId="{44CEB426-77AF-4D62-902E-0A28A868AB5C}" destId="{CA2A2F89-CA9F-4C8C-82D9-1FD20BB7805D}" srcOrd="0" destOrd="0" presId="urn:microsoft.com/office/officeart/2005/8/layout/chevron2"/>
    <dgm:cxn modelId="{8BC6B5B7-3C53-4951-AC57-4D7643864C92}" type="presParOf" srcId="{44CEB426-77AF-4D62-902E-0A28A868AB5C}" destId="{DCA81BD3-0D61-4AE7-874F-41B3AAEDB273}" srcOrd="1" destOrd="0" presId="urn:microsoft.com/office/officeart/2005/8/layout/chevron2"/>
    <dgm:cxn modelId="{BC4E5B0F-F40D-4578-AADD-60C6CBF87B21}" type="presParOf" srcId="{ED4DBDD8-2A69-4B8E-B6BE-787A83775C8F}" destId="{0ED21A2F-171C-45D6-BF1E-70D9E828AAB0}" srcOrd="3" destOrd="0" presId="urn:microsoft.com/office/officeart/2005/8/layout/chevron2"/>
    <dgm:cxn modelId="{FC90B5D6-58DD-44E1-BCB3-F11C8B1238DC}" type="presParOf" srcId="{ED4DBDD8-2A69-4B8E-B6BE-787A83775C8F}" destId="{2AAB4F63-903B-4FB7-A132-58592BDAA1AA}" srcOrd="4" destOrd="0" presId="urn:microsoft.com/office/officeart/2005/8/layout/chevron2"/>
    <dgm:cxn modelId="{62001A88-9AD4-4AB4-81A2-ACAEA7983674}" type="presParOf" srcId="{2AAB4F63-903B-4FB7-A132-58592BDAA1AA}" destId="{96D83AE9-9664-4007-92C1-C026DDE226CF}" srcOrd="0" destOrd="0" presId="urn:microsoft.com/office/officeart/2005/8/layout/chevron2"/>
    <dgm:cxn modelId="{C48037E0-E60B-441F-982F-5F11CC662E88}" type="presParOf" srcId="{2AAB4F63-903B-4FB7-A132-58592BDAA1AA}" destId="{9632A335-704B-48AB-BC3F-4BE333FD37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55DFDD-A1EC-4C6D-9DAB-2001DACA8D47}">
      <dsp:nvSpPr>
        <dsp:cNvPr id="0" name=""/>
        <dsp:cNvSpPr/>
      </dsp:nvSpPr>
      <dsp:spPr>
        <a:xfrm>
          <a:off x="3291839" y="132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Created the parent generation (P generation)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One purebred tall parent and one purebred short parent</a:t>
          </a:r>
          <a:endParaRPr lang="en-US" sz="1700" kern="1200" dirty="0"/>
        </a:p>
      </dsp:txBody>
      <dsp:txXfrm>
        <a:off x="3291839" y="1325"/>
        <a:ext cx="4937760" cy="1051932"/>
      </dsp:txXfrm>
    </dsp:sp>
    <dsp:sp modelId="{877F7F52-B567-4578-A12B-6391C8A94402}">
      <dsp:nvSpPr>
        <dsp:cNvPr id="0" name=""/>
        <dsp:cNvSpPr/>
      </dsp:nvSpPr>
      <dsp:spPr>
        <a:xfrm>
          <a:off x="0" y="0"/>
          <a:ext cx="3291840" cy="105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Step 1:  Self pollinated purebred tall pea plants and purebred short pea plants</a:t>
          </a:r>
          <a:endParaRPr lang="en-US" sz="2000" kern="1200" dirty="0"/>
        </a:p>
      </dsp:txBody>
      <dsp:txXfrm>
        <a:off x="0" y="0"/>
        <a:ext cx="3291840" cy="1051932"/>
      </dsp:txXfrm>
    </dsp:sp>
    <dsp:sp modelId="{12B71006-7804-4675-87D6-72E135F98E3E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Created the F</a:t>
          </a:r>
          <a:r>
            <a:rPr lang="en-US" sz="1700" kern="1200" baseline="-25000" dirty="0" smtClean="0"/>
            <a:t>1</a:t>
          </a:r>
          <a:r>
            <a:rPr lang="en-US" sz="1700" kern="1200" baseline="0" dirty="0" smtClean="0"/>
            <a:t> generation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All of the offspring were tall</a:t>
          </a:r>
          <a:endParaRPr lang="en-US" sz="1700" kern="1200" dirty="0"/>
        </a:p>
      </dsp:txBody>
      <dsp:txXfrm>
        <a:off x="3291839" y="1158452"/>
        <a:ext cx="4937760" cy="1051932"/>
      </dsp:txXfrm>
    </dsp:sp>
    <dsp:sp modelId="{EB3D55EA-1ADE-4DEC-AECE-58C0DAE9777F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Step 2: Cross-pollinated purebred tall pea plants with short pea plants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  </a:t>
          </a:r>
          <a:endParaRPr lang="en-US" sz="1400" kern="1200" dirty="0"/>
        </a:p>
      </dsp:txBody>
      <dsp:txXfrm>
        <a:off x="0" y="1158452"/>
        <a:ext cx="3291840" cy="1051932"/>
      </dsp:txXfrm>
    </dsp:sp>
    <dsp:sp modelId="{A774717A-6E0E-44CC-9B3D-8033E5D5610A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Created the F</a:t>
          </a:r>
          <a:r>
            <a:rPr lang="en-US" sz="1700" kern="1200" baseline="-25000" dirty="0" smtClean="0"/>
            <a:t>2</a:t>
          </a:r>
          <a:r>
            <a:rPr lang="en-US" sz="1700" kern="1200" baseline="0" dirty="0" smtClean="0"/>
            <a:t> generation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¾ of the offspring were tall; ¼ were short</a:t>
          </a:r>
          <a:endParaRPr lang="en-US" sz="1700" kern="1200" dirty="0"/>
        </a:p>
      </dsp:txBody>
      <dsp:txXfrm>
        <a:off x="3291839" y="2315578"/>
        <a:ext cx="4937760" cy="1051932"/>
      </dsp:txXfrm>
    </dsp:sp>
    <dsp:sp modelId="{4FECDEE8-418C-473F-A519-750D504B4401}">
      <dsp:nvSpPr>
        <dsp:cNvPr id="0" name=""/>
        <dsp:cNvSpPr/>
      </dsp:nvSpPr>
      <dsp:spPr>
        <a:xfrm>
          <a:off x="0" y="2315578"/>
          <a:ext cx="3291840" cy="105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Step 3:  Self pollinated the F</a:t>
          </a:r>
          <a:r>
            <a:rPr lang="en-US" sz="2000" kern="1200" baseline="-25000" dirty="0" smtClean="0"/>
            <a:t>1</a:t>
          </a:r>
          <a:r>
            <a:rPr lang="en-US" sz="2000" kern="1200" baseline="0" dirty="0" smtClean="0"/>
            <a:t> generation</a:t>
          </a:r>
          <a:endParaRPr lang="en-US" sz="2000" kern="1200" dirty="0"/>
        </a:p>
      </dsp:txBody>
      <dsp:txXfrm>
        <a:off x="0" y="2315578"/>
        <a:ext cx="3291840" cy="1051932"/>
      </dsp:txXfrm>
    </dsp:sp>
    <dsp:sp modelId="{FDA4B3F1-C0A6-43AC-92D9-E44E4D14BC79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Results were the same</a:t>
          </a:r>
          <a:endParaRPr lang="en-US" sz="1700" kern="1200" dirty="0"/>
        </a:p>
      </dsp:txBody>
      <dsp:txXfrm>
        <a:off x="3291839" y="3472704"/>
        <a:ext cx="4937760" cy="1051932"/>
      </dsp:txXfrm>
    </dsp:sp>
    <dsp:sp modelId="{68857F65-B832-4FBB-9E87-95340148AD78}">
      <dsp:nvSpPr>
        <dsp:cNvPr id="0" name=""/>
        <dsp:cNvSpPr/>
      </dsp:nvSpPr>
      <dsp:spPr>
        <a:xfrm>
          <a:off x="0" y="3474030"/>
          <a:ext cx="3291840" cy="105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Step 4:  Repeated experiment with different pea plant traits</a:t>
          </a:r>
          <a:endParaRPr lang="en-US" sz="2000" kern="1200" dirty="0"/>
        </a:p>
      </dsp:txBody>
      <dsp:txXfrm>
        <a:off x="0" y="3474030"/>
        <a:ext cx="3291840" cy="10519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AADC12-BD4A-4AD1-AAEB-EF367766E23A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 generation	</a:t>
          </a:r>
          <a:endParaRPr lang="en-US" sz="1500" kern="1200" dirty="0"/>
        </a:p>
      </dsp:txBody>
      <dsp:txXfrm rot="5400000">
        <a:off x="-222646" y="223826"/>
        <a:ext cx="1484312" cy="1039018"/>
      </dsp:txXfrm>
    </dsp:sp>
    <dsp:sp modelId="{6E9AB7EA-4CF2-4CB2-9349-510AF2925D9C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/>
        </a:p>
      </dsp:txBody>
      <dsp:txXfrm rot="5400000">
        <a:off x="3085107" y="-2044909"/>
        <a:ext cx="964803" cy="5056981"/>
      </dsp:txXfrm>
    </dsp:sp>
    <dsp:sp modelId="{CA2A2F89-CA9F-4C8C-82D9-1FD20BB7805D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</a:t>
          </a:r>
          <a:r>
            <a:rPr lang="en-US" sz="1500" kern="1200" baseline="-25000" dirty="0" smtClean="0"/>
            <a:t>1</a:t>
          </a:r>
          <a:endParaRPr lang="en-US" sz="1500" kern="1200" dirty="0"/>
        </a:p>
      </dsp:txBody>
      <dsp:txXfrm rot="5400000">
        <a:off x="-222646" y="1512490"/>
        <a:ext cx="1484312" cy="1039018"/>
      </dsp:txXfrm>
    </dsp:sp>
    <dsp:sp modelId="{DCA81BD3-0D61-4AE7-874F-41B3AAEDB273}">
      <dsp:nvSpPr>
        <dsp:cNvPr id="0" name=""/>
        <dsp:cNvSpPr/>
      </dsp:nvSpPr>
      <dsp:spPr>
        <a:xfrm rot="5400000">
          <a:off x="3085107" y="-699891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	</a:t>
          </a:r>
          <a:endParaRPr lang="en-US" sz="2700" kern="1200" dirty="0"/>
        </a:p>
      </dsp:txBody>
      <dsp:txXfrm rot="5400000">
        <a:off x="3085107" y="-699891"/>
        <a:ext cx="964803" cy="5056981"/>
      </dsp:txXfrm>
    </dsp:sp>
    <dsp:sp modelId="{96D83AE9-9664-4007-92C1-C026DDE226CF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</a:t>
          </a:r>
          <a:r>
            <a:rPr lang="en-US" sz="1500" kern="1200" baseline="-25000" dirty="0" smtClean="0"/>
            <a:t>2</a:t>
          </a:r>
          <a:endParaRPr lang="en-US" sz="1500" kern="1200" dirty="0"/>
        </a:p>
      </dsp:txBody>
      <dsp:txXfrm rot="5400000">
        <a:off x="-222646" y="2801154"/>
        <a:ext cx="1484312" cy="1039018"/>
      </dsp:txXfrm>
    </dsp:sp>
    <dsp:sp modelId="{9632A335-704B-48AB-BC3F-4BE333FD3707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	</a:t>
          </a:r>
          <a:endParaRPr lang="en-US" sz="2700" kern="1200" dirty="0"/>
        </a:p>
      </dsp:txBody>
      <dsp:txXfrm rot="5400000">
        <a:off x="3085107" y="532418"/>
        <a:ext cx="964803" cy="5056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8ED47-72CD-44F4-9CEF-7662C7B0345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A530-EDC4-4A35-A3B2-BCFB9C663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History of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1.bp.blogspot.com/_w7ilNrFnHH4/SQn8AFg1xkI/AAAAAAAAHPQ/zqm1GRb_P3Y/s400/cat+and+kitte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09600"/>
            <a:ext cx="6248400" cy="536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</a:t>
            </a:r>
            <a:r>
              <a:rPr lang="en-US" dirty="0" err="1" smtClean="0"/>
              <a:t>Gregor</a:t>
            </a:r>
            <a:r>
              <a:rPr lang="en-US" dirty="0" smtClean="0"/>
              <a:t> Mendel?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Austrian monk/priest</a:t>
            </a:r>
          </a:p>
          <a:p>
            <a:r>
              <a:rPr lang="en-US" dirty="0" smtClean="0"/>
              <a:t>Lived in the 1800’s</a:t>
            </a:r>
          </a:p>
          <a:p>
            <a:r>
              <a:rPr lang="en-US" dirty="0" smtClean="0"/>
              <a:t>Taught math and science at the monastery</a:t>
            </a:r>
          </a:p>
          <a:p>
            <a:r>
              <a:rPr lang="en-US" dirty="0" smtClean="0"/>
              <a:t>Loved to garden; studied traits of pea plants</a:t>
            </a:r>
          </a:p>
          <a:p>
            <a:r>
              <a:rPr lang="en-US" dirty="0" smtClean="0"/>
              <a:t>Father of Genetics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Plants Reproduce?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By the process called pollination</a:t>
            </a:r>
          </a:p>
          <a:p>
            <a:r>
              <a:rPr lang="en-US" dirty="0" smtClean="0"/>
              <a:t>Pollen from the male stamen fertilizes the egg of the female pistil to create a seed.</a:t>
            </a:r>
          </a:p>
          <a:p>
            <a:r>
              <a:rPr lang="en-US" dirty="0" smtClean="0"/>
              <a:t>Two types:  Self pollination and Cross pollination</a:t>
            </a:r>
            <a:endParaRPr lang="en-US" dirty="0"/>
          </a:p>
        </p:txBody>
      </p:sp>
      <p:pic>
        <p:nvPicPr>
          <p:cNvPr id="5" name="Content Placeholder 4" descr="flow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1059" y="1600200"/>
            <a:ext cx="3552881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Pea Plant Experiments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7F7F52-B567-4578-A12B-6391C8A94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877F7F52-B567-4578-A12B-6391C8A94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55DFDD-A1EC-4C6D-9DAB-2001DACA8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E55DFDD-A1EC-4C6D-9DAB-2001DACA8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3D55EA-1ADE-4DEC-AECE-58C0DAE97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EB3D55EA-1ADE-4DEC-AECE-58C0DAE97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B71006-7804-4675-87D6-72E135F98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12B71006-7804-4675-87D6-72E135F98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ECDEE8-418C-473F-A519-750D504B4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4FECDEE8-418C-473F-A519-750D504B4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74717A-6E0E-44CC-9B3D-8033E5D56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A774717A-6E0E-44CC-9B3D-8033E5D56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8857F65-B832-4FBB-9E87-95340148A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graphicEl>
                                              <a:dgm id="{68857F65-B832-4FBB-9E87-95340148A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A4B3F1-C0A6-43AC-92D9-E44E4D14B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graphicEl>
                                              <a:dgm id="{FDA4B3F1-C0A6-43AC-92D9-E44E4D14B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229600" cy="433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Mendel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 </a:t>
            </a:r>
            <a:r>
              <a:rPr lang="en-US" dirty="0" smtClean="0"/>
              <a:t>are determined by individual separate alleles inherited by each parent</a:t>
            </a:r>
          </a:p>
          <a:p>
            <a:r>
              <a:rPr lang="en-US" dirty="0" smtClean="0"/>
              <a:t>Alleles </a:t>
            </a:r>
            <a:r>
              <a:rPr lang="en-US" dirty="0" smtClean="0"/>
              <a:t>come in pairs; one from each parent</a:t>
            </a:r>
          </a:p>
          <a:p>
            <a:r>
              <a:rPr lang="en-US" dirty="0" smtClean="0"/>
              <a:t>Traits are either dominant or recessive; dominant </a:t>
            </a:r>
            <a:r>
              <a:rPr lang="en-US" dirty="0" smtClean="0"/>
              <a:t>traits </a:t>
            </a:r>
            <a:r>
              <a:rPr lang="en-US" dirty="0" smtClean="0"/>
              <a:t>can mask recessive </a:t>
            </a:r>
            <a:r>
              <a:rPr lang="en-US" dirty="0" smtClean="0"/>
              <a:t>traits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Heterozygous:			genotype:</a:t>
            </a:r>
            <a:br>
              <a:rPr lang="en-US" sz="2000" dirty="0" smtClean="0"/>
            </a:br>
            <a:r>
              <a:rPr lang="en-US" sz="2000" dirty="0" smtClean="0"/>
              <a:t>homozygous:			phenotype: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28600" y="304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Mendel’s experiments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211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History of Genetics</vt:lpstr>
      <vt:lpstr>Slide 2</vt:lpstr>
      <vt:lpstr>Who is Gregor Mendel?</vt:lpstr>
      <vt:lpstr>How Do Plants Reproduce?</vt:lpstr>
      <vt:lpstr>Mendel’s Pea Plant Experiments</vt:lpstr>
      <vt:lpstr>Slide 6</vt:lpstr>
      <vt:lpstr>What did Mendel Learn?</vt:lpstr>
      <vt:lpstr>Heterozygous:   genotype: homozygous:   phenotype: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Mendel’s Pea Plant Experiments</dc:title>
  <dc:creator>April Collins</dc:creator>
  <cp:lastModifiedBy>acollins</cp:lastModifiedBy>
  <cp:revision>39</cp:revision>
  <dcterms:created xsi:type="dcterms:W3CDTF">2006-08-16T00:00:00Z</dcterms:created>
  <dcterms:modified xsi:type="dcterms:W3CDTF">2015-03-05T13:35:06Z</dcterms:modified>
</cp:coreProperties>
</file>